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83AA-AF3A-4573-84B4-CF1998678FBD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3CB5-1B4B-4F2E-9610-421342C785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5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3CB5-1B4B-4F2E-9610-421342C785C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077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288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27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293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1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356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56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9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91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96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807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048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34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501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5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823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587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177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A716-E1C7-4692-88FB-567573518FE8}" type="datetimeFigureOut">
              <a:rPr lang="es-AR" smtClean="0"/>
              <a:t>27/04/2022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84DB5-F0CA-43E9-BA66-CE74CDB1758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088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r.org/" TargetMode="External"/><Relationship Id="rId2" Type="http://schemas.openxmlformats.org/officeDocument/2006/relationships/hyperlink" Target="https://pactoglobal.org.a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Administración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Modulo VI</a:t>
            </a:r>
          </a:p>
          <a:p>
            <a:r>
              <a:rPr lang="es-AR" dirty="0" smtClean="0"/>
              <a:t>Clase 2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58651" y="6357887"/>
            <a:ext cx="2265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Prof. Liliana Morgan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7094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Pacto Global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hlinkClick r:id="rId2"/>
              </a:rPr>
              <a:t>https://pactoglobal.org.ar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r>
              <a:rPr lang="es-AR" dirty="0">
                <a:hlinkClick r:id="rId3"/>
              </a:rPr>
              <a:t>http://www.ceer.org</a:t>
            </a:r>
            <a:r>
              <a:rPr lang="es-AR" dirty="0" smtClean="0">
                <a:hlinkClick r:id="rId3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9" y="1955133"/>
            <a:ext cx="2873209" cy="292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8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Escuelas de Administración Científica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administración científica se ocupa del estudio de las causas y efectos de los problemas que afectan a una organización. Para ello utiliza el conocimiento sistematizado y aplica los métodos científicos como la observación y la medición para mejorar la eficiencia de las organizaciones</a:t>
            </a:r>
            <a:r>
              <a:rPr lang="es-AR" dirty="0" smtClean="0"/>
              <a:t>.</a:t>
            </a:r>
          </a:p>
          <a:p>
            <a:r>
              <a:rPr lang="es-AR" dirty="0"/>
              <a:t>la administración científica se inicia a finales del siglo XIX y principios del siglo XX. Cuando los cambios que se presentaron sobre todo por el proceso de la Revolución industrial hicieron que los procesos en las empresas cambiaran radicalmente</a:t>
            </a:r>
          </a:p>
        </p:txBody>
      </p:sp>
    </p:spTree>
    <p:extLst>
      <p:ext uri="{BB962C8B-B14F-4D97-AF65-F5344CB8AC3E}">
        <p14:creationId xmlns:p14="http://schemas.microsoft.com/office/powerpoint/2010/main" val="227675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1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54" y="206761"/>
            <a:ext cx="9388709" cy="65515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27608" y="130167"/>
            <a:ext cx="1015663" cy="6704721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Principales Escuelas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18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Henry Fayol 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0" t="22867" r="6254" b="13695"/>
          <a:stretch/>
        </p:blipFill>
        <p:spPr>
          <a:xfrm>
            <a:off x="2552130" y="2538591"/>
            <a:ext cx="6769289" cy="3725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/>
          <p:cNvSpPr/>
          <p:nvPr/>
        </p:nvSpPr>
        <p:spPr>
          <a:xfrm>
            <a:off x="6617986" y="6488668"/>
            <a:ext cx="540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https://www.gestiopolis.com/principios-de-fayol/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151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Escuela de Relaciones Humanas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765" y="3944203"/>
            <a:ext cx="2301053" cy="22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escuela de las relaciones humanas se produce como una oposición a la teoría clásica de la administración. Dándole gran importancia al recurso humano dentro de las empresas.</a:t>
            </a:r>
          </a:p>
          <a:p>
            <a:r>
              <a:rPr lang="es-AR" dirty="0" smtClean="0"/>
              <a:t>La evolución del pensamiento administrativo en los siglos XIX y XX, han permitido mejorar las formas de organizarnos y cambiar las condiciones en que los diversos trabajos se desempeñan.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018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Elton Mayo</a:t>
            </a:r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2052" y="3979721"/>
            <a:ext cx="4411714" cy="267525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 smtClean="0"/>
              <a:t>Estudio como la motivación, el liderazgo y la comunicación pueden impactar en el desempeño de las personas.</a:t>
            </a:r>
          </a:p>
          <a:p>
            <a:r>
              <a:rPr lang="es-AR" dirty="0" smtClean="0"/>
              <a:t>Relación entre lo FORMAL y lo INFORMAL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93" y="902150"/>
            <a:ext cx="4103428" cy="30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88" y="1815151"/>
            <a:ext cx="8676215" cy="36576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3379" y="891821"/>
            <a:ext cx="3259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Soft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skills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9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RSE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La responsabilidad social es una</a:t>
            </a:r>
          </a:p>
          <a:p>
            <a:pPr marL="0" indent="0">
              <a:buNone/>
            </a:pPr>
            <a:r>
              <a:rPr lang="es-AR" dirty="0"/>
              <a:t>forma de gestión definida por la relación</a:t>
            </a:r>
          </a:p>
          <a:p>
            <a:pPr marL="0" indent="0">
              <a:buNone/>
            </a:pPr>
            <a:r>
              <a:rPr lang="es-AR" dirty="0"/>
              <a:t>ética y transparente de la empresa</a:t>
            </a:r>
          </a:p>
          <a:p>
            <a:pPr marL="0" indent="0">
              <a:buNone/>
            </a:pPr>
            <a:r>
              <a:rPr lang="es-AR" dirty="0"/>
              <a:t>con todos los públicos con los cuales</a:t>
            </a:r>
          </a:p>
          <a:p>
            <a:pPr marL="0" indent="0">
              <a:buNone/>
            </a:pPr>
            <a:r>
              <a:rPr lang="es-AR" dirty="0"/>
              <a:t>se relaciona y por el establecimiento</a:t>
            </a:r>
          </a:p>
          <a:p>
            <a:pPr marL="0" indent="0">
              <a:buNone/>
            </a:pPr>
            <a:r>
              <a:rPr lang="es-AR" dirty="0"/>
              <a:t>de metas </a:t>
            </a:r>
            <a:r>
              <a:rPr lang="es-AR" dirty="0" smtClean="0"/>
              <a:t>empresariales </a:t>
            </a:r>
            <a:r>
              <a:rPr lang="es-AR" dirty="0"/>
              <a:t>compatibles</a:t>
            </a:r>
          </a:p>
          <a:p>
            <a:pPr marL="0" indent="0">
              <a:buNone/>
            </a:pPr>
            <a:r>
              <a:rPr lang="es-AR" dirty="0"/>
              <a:t>con el desarrollo sustentable</a:t>
            </a:r>
          </a:p>
          <a:p>
            <a:pPr marL="0" indent="0">
              <a:buNone/>
            </a:pPr>
            <a:r>
              <a:rPr lang="es-AR" dirty="0"/>
              <a:t>de la sociedad, </a:t>
            </a:r>
            <a:r>
              <a:rPr lang="es-AR" dirty="0" smtClean="0"/>
              <a:t>preservando </a:t>
            </a:r>
            <a:r>
              <a:rPr lang="es-AR" dirty="0"/>
              <a:t>recursos</a:t>
            </a:r>
          </a:p>
          <a:p>
            <a:pPr marL="0" indent="0">
              <a:buNone/>
            </a:pPr>
            <a:r>
              <a:rPr lang="es-AR" dirty="0"/>
              <a:t>ambientales y </a:t>
            </a:r>
            <a:r>
              <a:rPr lang="es-AR" dirty="0" smtClean="0"/>
              <a:t>culturales </a:t>
            </a:r>
            <a:r>
              <a:rPr lang="es-AR" dirty="0"/>
              <a:t>para las futuras</a:t>
            </a:r>
          </a:p>
          <a:p>
            <a:pPr marL="0" indent="0">
              <a:buNone/>
            </a:pPr>
            <a:r>
              <a:rPr lang="es-AR" dirty="0"/>
              <a:t>generaciones, respetando la diversidad</a:t>
            </a:r>
          </a:p>
          <a:p>
            <a:pPr marL="0" indent="0">
              <a:buNone/>
            </a:pPr>
            <a:r>
              <a:rPr lang="es-AR" dirty="0"/>
              <a:t>y </a:t>
            </a:r>
            <a:r>
              <a:rPr lang="es-AR" dirty="0" smtClean="0"/>
              <a:t>promoviendo </a:t>
            </a:r>
            <a:r>
              <a:rPr lang="es-AR" dirty="0"/>
              <a:t>la reducción</a:t>
            </a:r>
          </a:p>
          <a:p>
            <a:pPr marL="0" indent="0">
              <a:buNone/>
            </a:pPr>
            <a:r>
              <a:rPr lang="es-AR" dirty="0"/>
              <a:t>de las </a:t>
            </a:r>
            <a:r>
              <a:rPr lang="es-AR" dirty="0" smtClean="0"/>
              <a:t>desigualdades </a:t>
            </a:r>
            <a:r>
              <a:rPr lang="es-AR" dirty="0"/>
              <a:t>sociales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494" y="900752"/>
            <a:ext cx="3994824" cy="53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35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292</TotalTime>
  <Words>278</Words>
  <Application>Microsoft Office PowerPoint</Application>
  <PresentationFormat>Panorámica</PresentationFormat>
  <Paragraphs>34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Berlín</vt:lpstr>
      <vt:lpstr>Administración</vt:lpstr>
      <vt:lpstr>Escuelas de Administración Científica</vt:lpstr>
      <vt:lpstr>Presentación de PowerPoint</vt:lpstr>
      <vt:lpstr>Presentación de PowerPoint</vt:lpstr>
      <vt:lpstr>Henry Fayol  </vt:lpstr>
      <vt:lpstr>Escuela de Relaciones Humanas</vt:lpstr>
      <vt:lpstr>Elton Mayo</vt:lpstr>
      <vt:lpstr>Presentación de PowerPoint</vt:lpstr>
      <vt:lpstr>RSE</vt:lpstr>
      <vt:lpstr>Pacto Global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</dc:title>
  <dc:creator>Full name</dc:creator>
  <cp:lastModifiedBy>Full name</cp:lastModifiedBy>
  <cp:revision>8</cp:revision>
  <dcterms:created xsi:type="dcterms:W3CDTF">2022-04-27T12:54:32Z</dcterms:created>
  <dcterms:modified xsi:type="dcterms:W3CDTF">2022-04-27T17:47:09Z</dcterms:modified>
</cp:coreProperties>
</file>